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62" r:id="rId6"/>
    <p:sldId id="265" r:id="rId7"/>
    <p:sldId id="264" r:id="rId8"/>
    <p:sldId id="268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-34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EEE5D-C09D-E20F-3F56-26BFCE04B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002789-A44A-265A-31FC-BBA9C70E8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9D70E3-3E8B-547C-14F8-8BE5548F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4DBBF-15C0-0538-610F-20125EF4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9CFFA-A9E7-E08F-E25B-E9951B9D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0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4960E-2123-4AB9-B3CE-FF39BCE7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201C1-A572-0D20-3B25-D9072D6C6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7FAC5-DA62-47DF-F3BF-7560E906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6EA5E-184F-A774-F2C3-28AC69A3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ADA9F-0834-74A0-2499-025AEB73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EE9AEC-541A-DCE3-7393-3AE6A2E8C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74CCE7-FA7C-E61C-FFF4-F72485E37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381FD-7D89-C642-99C3-EAD63601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DF669-8152-BE1F-164A-30D5AF27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836D0-5DA6-8EBF-43B9-2D1CA72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A0A4C-8EA8-62F1-0970-2A1303B8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10C7B-DC05-D681-8BD3-60A4C99A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CD791-89E7-BA2F-04E5-2CA85405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54688-B326-9E95-44A5-817A5795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38507-9960-3661-6FE5-174182EB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5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A8043-7D35-FFF9-026F-A50FAEA4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368E4B-FBAD-21C5-13CD-7BE3F8009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36C78-8A64-BAC2-BD5B-78BBE847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4561B-320C-C528-53F7-977A327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41822-E1F9-4FCA-7E52-E0884E39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1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51590-849B-B416-330E-548FFA0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7DDBE-4909-68D2-343B-8D161AAA5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B7E34-1277-3AC1-F147-9B29FE05D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FFC1A-B141-C87B-5CEE-FCA3B58D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CEFC24-36F5-3465-DF42-2AE94AF6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11B39-CA85-214D-BA7C-91E25237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6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88C29-82EB-6AFF-CB70-287B1640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CF049-C56F-D097-3D9A-7C50215AA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F68057-57FF-A61B-77E3-7418B85A7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36643F-3501-B1D5-3DE0-87C267DD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4FE793-BD21-DEA3-D40F-AE66D1515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30C9A1-2331-3528-E821-935A5746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18D210-62D4-C1BA-6A11-4D385A79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8F900F-BBAB-D2E2-283E-CEA8ABF1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0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D8972-E36E-EE1E-044F-73FC33BE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06BC80-F963-9BCF-E1DE-6C2D11FEC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45F216-2F82-9EE3-AAB7-30EBB49C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D37A85-F7DA-3441-774E-35DD8624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8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0C26B9-6BA1-884B-FA2A-A63ACAD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3D1C65-DC98-CE0F-CD0C-EFA8E871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CF5A1-F044-467B-2B46-FF7003A1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D6EC-429E-957B-4FCF-B4E592A8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64056-20DE-06D5-0DF9-AE10AF76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A27F0-79B7-3738-3EE4-7D062FAFC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86A8D9-B61E-E5F8-ACBD-A7D1CAE4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C999A-D961-4563-B5BC-C39883BE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CA8B5-18C7-2B3F-B68E-8996DE75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6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F4F12-110B-D676-25B7-A75388E5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409EF-D268-A428-DDAA-BE7C8E647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7B924-E2F4-F5C4-6477-1BBBC77AD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5A49E3-D264-9068-BAE3-93DE606B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CB4D7-10AF-EFB1-72E6-761F349D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4FFB8-360E-41B9-D0B9-F4898D68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36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B8D05E-3E16-CE20-1CC9-2BE878FC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54DA0F-BE78-E446-02C9-4EAE4D2ED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1D121-81E5-DAC4-C69C-BDF3BFEF1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787D-750C-4E2E-B3D7-2CF13B6BE18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11A58-BA59-753B-67B2-BFF3E8BF8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D1A03-4E5A-77B7-F177-E9D6EC81E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B496E-A239-4E0E-B559-38C6E5BBC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8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325CB6-18A7-DFC8-A9E7-539139A5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0" b="2749"/>
          <a:stretch/>
        </p:blipFill>
        <p:spPr>
          <a:xfrm>
            <a:off x="905760" y="1540205"/>
            <a:ext cx="8879926" cy="4550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7990" y="553915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메인 화면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2510509" y="2831123"/>
            <a:ext cx="3775992" cy="2338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86501" y="4678866"/>
            <a:ext cx="1852552" cy="480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1" y="3815686"/>
            <a:ext cx="1494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아이디 비밀번호를 입력하여 로그인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3190" y="4721294"/>
            <a:ext cx="185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버튼을 눌러 회원가입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3949" y="5261914"/>
            <a:ext cx="1852552" cy="224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86501" y="5235657"/>
            <a:ext cx="299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링크를 눌러 아이디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비밀번호 찾기 가능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7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97" y="1293817"/>
            <a:ext cx="8824901" cy="4964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창작마당</a:t>
            </a:r>
            <a:r>
              <a:rPr lang="ko-KR" altLang="en-US" sz="3200" b="1" dirty="0" smtClean="0"/>
              <a:t> 페이지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4181594" y="2918460"/>
            <a:ext cx="32004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01634" y="2918460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프리셋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배경화면 모음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>
                <a:solidFill>
                  <a:srgbClr val="FF0000"/>
                </a:solidFill>
              </a:rPr>
              <a:t> 추가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81594" y="3589342"/>
            <a:ext cx="2097286" cy="181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4921" t="12925" r="24977" b="8707"/>
          <a:stretch/>
        </p:blipFill>
        <p:spPr>
          <a:xfrm>
            <a:off x="1251228" y="2045970"/>
            <a:ext cx="2572226" cy="226314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154680" y="3589342"/>
            <a:ext cx="1186934" cy="946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8572" y="2510135"/>
            <a:ext cx="241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이름 기준으로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프리셋을</a:t>
            </a:r>
            <a:r>
              <a:rPr lang="ko-KR" altLang="en-US" sz="1200" dirty="0" smtClean="0">
                <a:solidFill>
                  <a:srgbClr val="FF0000"/>
                </a:solidFill>
              </a:rPr>
              <a:t> 검색하여 목록에 노출한다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30774" y="3042612"/>
            <a:ext cx="2173486" cy="942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5562" y="2578715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프리셋을</a:t>
            </a:r>
            <a:r>
              <a:rPr lang="ko-KR" altLang="en-US" sz="1200" dirty="0" smtClean="0">
                <a:solidFill>
                  <a:srgbClr val="FF0000"/>
                </a:solidFill>
              </a:rPr>
              <a:t> 클릭하여 등록할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프리셋</a:t>
            </a:r>
            <a:r>
              <a:rPr lang="ko-KR" altLang="en-US" sz="1200" dirty="0" smtClean="0">
                <a:solidFill>
                  <a:srgbClr val="FF0000"/>
                </a:solidFill>
              </a:rPr>
              <a:t> 선택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109" y="4331632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등록 버튼으로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창작마당</a:t>
            </a:r>
            <a:r>
              <a:rPr lang="ko-KR" altLang="en-US" sz="1200" dirty="0" smtClean="0">
                <a:solidFill>
                  <a:srgbClr val="FF0000"/>
                </a:solidFill>
              </a:rPr>
              <a:t> 글 올리기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57322" y="5473296"/>
            <a:ext cx="2069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클릭하여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창작마당</a:t>
            </a:r>
            <a:r>
              <a:rPr lang="ko-KR" altLang="en-US" sz="1200" dirty="0" smtClean="0">
                <a:solidFill>
                  <a:srgbClr val="FF0000"/>
                </a:solidFill>
              </a:rPr>
              <a:t> 글 보기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3972" y="4036527"/>
            <a:ext cx="1246567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80460" y="2074359"/>
            <a:ext cx="142995" cy="158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54680" y="1746449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창닫기</a:t>
            </a:r>
            <a:r>
              <a:rPr lang="ko-KR" altLang="en-US" sz="1200" dirty="0" smtClean="0">
                <a:solidFill>
                  <a:srgbClr val="FF0000"/>
                </a:solidFill>
              </a:rPr>
              <a:t>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8694" t="26247" r="29584" b="16697"/>
          <a:stretch/>
        </p:blipFill>
        <p:spPr>
          <a:xfrm>
            <a:off x="1236836" y="4723643"/>
            <a:ext cx="2204737" cy="1695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76321" y="6084549"/>
            <a:ext cx="771679" cy="295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657" y="6297590"/>
            <a:ext cx="187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버튼을 클릭하면 해당 게시판의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프리셋이</a:t>
            </a:r>
            <a:r>
              <a:rPr lang="ko-KR" altLang="en-US" sz="1200" dirty="0" smtClean="0">
                <a:solidFill>
                  <a:srgbClr val="FF0000"/>
                </a:solidFill>
              </a:rPr>
              <a:t> 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프리셋에</a:t>
            </a:r>
            <a:r>
              <a:rPr lang="ko-KR" altLang="en-US" sz="1200" dirty="0" smtClean="0">
                <a:solidFill>
                  <a:srgbClr val="FF0000"/>
                </a:solidFill>
              </a:rPr>
              <a:t> 저장됨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06169" y="6095886"/>
            <a:ext cx="222176" cy="272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4948" y="6379665"/>
            <a:ext cx="1152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err="1" smtClean="0">
                <a:solidFill>
                  <a:srgbClr val="FF0000"/>
                </a:solidFill>
              </a:rPr>
              <a:t>뒤로가기</a:t>
            </a:r>
            <a:r>
              <a:rPr lang="ko-KR" altLang="en-US" sz="1200" dirty="0" smtClean="0">
                <a:solidFill>
                  <a:srgbClr val="FF0000"/>
                </a:solidFill>
              </a:rPr>
              <a:t>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837117" y="4719760"/>
            <a:ext cx="1521635" cy="84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961816" y="2971800"/>
            <a:ext cx="2508064" cy="202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4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097" b="5133"/>
          <a:stretch/>
        </p:blipFill>
        <p:spPr>
          <a:xfrm>
            <a:off x="1676564" y="1325879"/>
            <a:ext cx="5192030" cy="25049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채널 화상 화면 페이지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메인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기타 기능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01833" y="1651307"/>
            <a:ext cx="187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마우스로 이동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sz="1200" dirty="0" smtClean="0">
                <a:solidFill>
                  <a:srgbClr val="FF0000"/>
                </a:solidFill>
              </a:rPr>
              <a:t> 메뉴로 삭제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한번 클릭으로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크기변환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5584" y="2875891"/>
            <a:ext cx="792480" cy="697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2126" y="2393517"/>
            <a:ext cx="187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자신의 캠 화면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마우스로 이동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한번 클릭으로 크기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변환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" y="3904489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메뉴 없애기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프로필 이동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마이크 끄기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스피커 끄기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캠화면</a:t>
            </a:r>
            <a:r>
              <a:rPr lang="ko-KR" altLang="en-US" sz="1000" dirty="0" smtClean="0">
                <a:solidFill>
                  <a:srgbClr val="FF0000"/>
                </a:solidFill>
              </a:rPr>
              <a:t> 끄기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94525" y="3580620"/>
            <a:ext cx="1490635" cy="250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41614" y="3851249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스크린샷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기타 기능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000" dirty="0" smtClean="0">
                <a:solidFill>
                  <a:srgbClr val="FF0000"/>
                </a:solidFill>
              </a:rPr>
              <a:t>/</a:t>
            </a:r>
            <a:r>
              <a:rPr lang="ko-KR" altLang="en-US" sz="1000" dirty="0" smtClean="0">
                <a:solidFill>
                  <a:srgbClr val="FF0000"/>
                </a:solidFill>
              </a:rPr>
              <a:t>배경화면 </a:t>
            </a:r>
            <a:r>
              <a:rPr lang="en-US" altLang="ko-KR" sz="1000" dirty="0" smtClean="0">
                <a:solidFill>
                  <a:srgbClr val="FF0000"/>
                </a:solidFill>
              </a:rPr>
              <a:t>| </a:t>
            </a:r>
            <a:r>
              <a:rPr lang="ko-KR" altLang="en-US" sz="1000" dirty="0" smtClean="0">
                <a:solidFill>
                  <a:srgbClr val="FF0000"/>
                </a:solidFill>
              </a:rPr>
              <a:t>채팅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89377" y="1341117"/>
            <a:ext cx="1179217" cy="143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68594" y="1306279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친구 페이지로 이동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68594" y="1508430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창작 마당 페이지로 이동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68594" y="1696054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화면 공유 기능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68594" y="1917375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채널 이름 변경 기능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68594" y="2115453"/>
            <a:ext cx="5540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참가하고 있는 채널 지우기 기능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4616" t="17122" r="20256" b="6068"/>
          <a:stretch/>
        </p:blipFill>
        <p:spPr>
          <a:xfrm>
            <a:off x="8965192" y="980463"/>
            <a:ext cx="2705100" cy="212004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999480" y="3554566"/>
            <a:ext cx="869114" cy="250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27333" t="19333" r="22500" b="7185"/>
          <a:stretch/>
        </p:blipFill>
        <p:spPr>
          <a:xfrm>
            <a:off x="7798372" y="3554566"/>
            <a:ext cx="3228956" cy="266040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6724545" y="2731830"/>
            <a:ext cx="1322826" cy="11304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6706214" y="2404876"/>
            <a:ext cx="2273989" cy="113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959498" y="4316341"/>
            <a:ext cx="902562" cy="90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999480" y="4816779"/>
            <a:ext cx="193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클릭하면 해당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프리셋이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채널 화면에 적용된다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59498" y="3984219"/>
            <a:ext cx="2852710" cy="19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074434" y="3640507"/>
            <a:ext cx="1995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이름을 포함하는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프리셋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검색바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592274" y="2785910"/>
            <a:ext cx="1435054" cy="192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319791" y="3028762"/>
            <a:ext cx="1995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등록버튼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1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6892" t="-864" r="-851" b="864"/>
          <a:stretch/>
        </p:blipFill>
        <p:spPr>
          <a:xfrm>
            <a:off x="5707380" y="1084599"/>
            <a:ext cx="1502632" cy="35277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111"/>
          <a:stretch/>
        </p:blipFill>
        <p:spPr>
          <a:xfrm>
            <a:off x="7323134" y="943242"/>
            <a:ext cx="1513905" cy="3720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8101" b="4613"/>
          <a:stretch/>
        </p:blipFill>
        <p:spPr>
          <a:xfrm>
            <a:off x="371287" y="1866899"/>
            <a:ext cx="5183693" cy="2545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채널 화상 화면 페이지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스티커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채팅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10" name="직사각형 9"/>
          <p:cNvSpPr/>
          <p:nvPr/>
        </p:nvSpPr>
        <p:spPr>
          <a:xfrm>
            <a:off x="8547479" y="1543050"/>
            <a:ext cx="162181" cy="175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4332" t="21407" r="21084" b="10445"/>
          <a:stretch/>
        </p:blipFill>
        <p:spPr>
          <a:xfrm>
            <a:off x="9380220" y="1474470"/>
            <a:ext cx="2455386" cy="17243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8063" y="1669374"/>
            <a:ext cx="162181" cy="175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060244" y="1787801"/>
            <a:ext cx="2685736" cy="429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3"/>
          </p:cNvCxnSpPr>
          <p:nvPr/>
        </p:nvCxnSpPr>
        <p:spPr>
          <a:xfrm>
            <a:off x="8709660" y="1630680"/>
            <a:ext cx="1027687" cy="5867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80528" y="1828612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이미지 등록하기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90716" y="2919048"/>
            <a:ext cx="1402124" cy="182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280528" y="2154373"/>
            <a:ext cx="654172" cy="667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102561" y="933881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버튼 클릭 시 등록하기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모달이</a:t>
            </a:r>
            <a:r>
              <a:rPr lang="ko-KR" altLang="en-US" sz="1200" dirty="0" smtClean="0">
                <a:solidFill>
                  <a:srgbClr val="FF0000"/>
                </a:solidFill>
              </a:rPr>
              <a:t> 생김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45980" y="3166615"/>
            <a:ext cx="208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배경화면 등록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23595" y="4171950"/>
            <a:ext cx="274468" cy="24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91279" y="4110990"/>
            <a:ext cx="274468" cy="24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98161" y="2701509"/>
            <a:ext cx="274468" cy="24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51887" y="1429344"/>
            <a:ext cx="1154995" cy="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92481" y="3070510"/>
            <a:ext cx="258000" cy="251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392481" y="3430634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배경 클릭 시 캔버스에 적용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269664" y="2936173"/>
            <a:ext cx="1122817" cy="62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626706" y="3314060"/>
            <a:ext cx="440469" cy="142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28534" y="4430941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err="1" smtClean="0">
                <a:solidFill>
                  <a:srgbClr val="FF0000"/>
                </a:solidFill>
              </a:rPr>
              <a:t>채팅메뉴</a:t>
            </a:r>
            <a:r>
              <a:rPr lang="ko-KR" altLang="en-US" sz="1200" dirty="0" smtClean="0">
                <a:solidFill>
                  <a:srgbClr val="FF0000"/>
                </a:solidFill>
              </a:rPr>
              <a:t>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77428" y="3622891"/>
            <a:ext cx="1773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엔터로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채팅 송신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87334" y="3972490"/>
            <a:ext cx="1167646" cy="13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60999" y="4635991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스티커메뉴</a:t>
            </a:r>
            <a:r>
              <a:rPr lang="ko-KR" altLang="en-US" sz="1200" dirty="0" smtClean="0">
                <a:solidFill>
                  <a:srgbClr val="FF0000"/>
                </a:solidFill>
              </a:rPr>
              <a:t>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47713" y="1320252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스티커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배경화면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토글</a:t>
            </a:r>
            <a:r>
              <a:rPr lang="ko-KR" altLang="en-US" sz="1200" dirty="0" smtClean="0">
                <a:solidFill>
                  <a:srgbClr val="FF0000"/>
                </a:solidFill>
              </a:rPr>
              <a:t> 탭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2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750" b="4861"/>
          <a:stretch/>
        </p:blipFill>
        <p:spPr>
          <a:xfrm>
            <a:off x="587299" y="1226820"/>
            <a:ext cx="7040835" cy="3421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회원정보 수정 페이지</a:t>
            </a:r>
            <a:endParaRPr lang="ko-KR" altLang="en-US" sz="3200" b="1" dirty="0"/>
          </a:p>
        </p:txBody>
      </p:sp>
      <p:sp>
        <p:nvSpPr>
          <p:cNvPr id="9" name="직사각형 8"/>
          <p:cNvSpPr/>
          <p:nvPr/>
        </p:nvSpPr>
        <p:spPr>
          <a:xfrm>
            <a:off x="2940070" y="3747206"/>
            <a:ext cx="1921490" cy="18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2333" y="4013060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회원정보 수정 완료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48530" y="3931920"/>
            <a:ext cx="618470" cy="209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41004" y="4192130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로그아웃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36782" y="3129986"/>
            <a:ext cx="530218" cy="700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0562" y="3011388"/>
            <a:ext cx="187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프로필 페이지</a:t>
            </a:r>
            <a:r>
              <a:rPr lang="en-US" altLang="ko-KR" sz="1200" dirty="0" smtClean="0">
                <a:solidFill>
                  <a:srgbClr val="FF0000"/>
                </a:solidFill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rgbClr val="FF0000"/>
                </a:solidFill>
              </a:rPr>
              <a:t>닉네임 변경 페이지</a:t>
            </a:r>
            <a:r>
              <a:rPr lang="en-US" altLang="ko-KR" sz="1200" dirty="0" smtClean="0">
                <a:solidFill>
                  <a:srgbClr val="FF0000"/>
                </a:solidFill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rgbClr val="FF0000"/>
                </a:solidFill>
              </a:rPr>
              <a:t>비밀번호 변경 페이지</a:t>
            </a:r>
            <a:r>
              <a:rPr lang="en-US" altLang="ko-KR" sz="1200" dirty="0" smtClean="0">
                <a:solidFill>
                  <a:srgbClr val="FF0000"/>
                </a:solidFill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rgbClr val="FF0000"/>
                </a:solidFill>
              </a:rPr>
              <a:t>회원 탈퇴 페이지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2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86" b="5034"/>
          <a:stretch/>
        </p:blipFill>
        <p:spPr>
          <a:xfrm>
            <a:off x="701598" y="1455419"/>
            <a:ext cx="8206181" cy="39641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비밀번호 변경 페이지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3454608" y="3991046"/>
            <a:ext cx="2214672" cy="2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51473" y="4307681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비밀번호 변경 완료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4608" y="2785302"/>
            <a:ext cx="2268194" cy="1032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30593" y="2421590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바꿀 비밀번호를 입력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1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360" b="5079"/>
          <a:stretch/>
        </p:blipFill>
        <p:spPr>
          <a:xfrm>
            <a:off x="650239" y="1513840"/>
            <a:ext cx="8718503" cy="419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닉네임 변경 페이지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3584448" y="3171936"/>
            <a:ext cx="2389632" cy="339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1557" y="2894937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바꿀 닉네임 입력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4448" y="3601177"/>
            <a:ext cx="2389632" cy="251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93729" y="3940537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닉네임 변경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1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9" t="9943" r="-789" b="5190"/>
          <a:stretch/>
        </p:blipFill>
        <p:spPr>
          <a:xfrm>
            <a:off x="715754" y="1531619"/>
            <a:ext cx="9658087" cy="46105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89248" y="3994896"/>
            <a:ext cx="2618232" cy="287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07480" y="3994896"/>
            <a:ext cx="241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회원 탈퇴를 위한 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비밀번호 입력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9248" y="4375896"/>
            <a:ext cx="2618232" cy="287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98364" y="4756896"/>
            <a:ext cx="241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회원 탈퇴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회원탈퇴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896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6EF9CD-7070-65AC-3373-C15FDCF67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4" b="2796"/>
          <a:stretch/>
        </p:blipFill>
        <p:spPr>
          <a:xfrm>
            <a:off x="560021" y="1498897"/>
            <a:ext cx="7690732" cy="3983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289" y="561370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회원가입 화면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2572056" y="1855176"/>
            <a:ext cx="3670482" cy="2804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500" t="22592" r="50750" b="37852"/>
          <a:stretch/>
        </p:blipFill>
        <p:spPr>
          <a:xfrm>
            <a:off x="7881806" y="1980370"/>
            <a:ext cx="2380982" cy="1617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80" y="4703886"/>
            <a:ext cx="15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정해진 규칙에 따라 유저 정보 입력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endCxn id="2" idx="1"/>
          </p:cNvCxnSpPr>
          <p:nvPr/>
        </p:nvCxnSpPr>
        <p:spPr>
          <a:xfrm>
            <a:off x="6012180" y="2789177"/>
            <a:ext cx="18696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" idx="2"/>
          </p:cNvCxnSpPr>
          <p:nvPr/>
        </p:nvCxnSpPr>
        <p:spPr>
          <a:xfrm flipH="1">
            <a:off x="9070388" y="3597984"/>
            <a:ext cx="1909" cy="653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3605" y="2858371"/>
            <a:ext cx="15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1.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이메일 버튼을 눌러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인증메일</a:t>
            </a:r>
            <a:r>
              <a:rPr lang="ko-KR" altLang="en-US" sz="1200" dirty="0" smtClean="0">
                <a:solidFill>
                  <a:srgbClr val="FF0000"/>
                </a:solidFill>
              </a:rPr>
              <a:t> 발송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33345" y="3290427"/>
            <a:ext cx="15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이메일에서 인증번호 확인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31250" t="40296" r="31584" b="36240"/>
          <a:stretch/>
        </p:blipFill>
        <p:spPr>
          <a:xfrm>
            <a:off x="7798212" y="4251081"/>
            <a:ext cx="2387674" cy="84791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60171" y="4426887"/>
            <a:ext cx="155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3. </a:t>
            </a:r>
            <a:r>
              <a:rPr lang="ko-KR" altLang="en-US" sz="1200" dirty="0" smtClean="0">
                <a:solidFill>
                  <a:srgbClr val="FF0000"/>
                </a:solidFill>
              </a:rPr>
              <a:t>인증번호 입력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5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CAFC2-7198-CC15-CB73-2CE4D2722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1" b="2609"/>
          <a:stretch/>
        </p:blipFill>
        <p:spPr>
          <a:xfrm>
            <a:off x="587299" y="1367411"/>
            <a:ext cx="7991061" cy="4121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등록된 서버가 없는 경우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1722120" y="1768045"/>
            <a:ext cx="1666240" cy="238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49070" y="1768045"/>
            <a:ext cx="273050" cy="238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17156" y="1768050"/>
            <a:ext cx="650164" cy="238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81956" y="3263474"/>
            <a:ext cx="817804" cy="678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07309" y="2050858"/>
            <a:ext cx="2071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프로필 클릭 시 정보 수정 페이지로 이동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8245" y="3428150"/>
            <a:ext cx="15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서버 추가 페이지로 이동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8652" y="2050858"/>
            <a:ext cx="155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메뉴 클릭 시 해당 페이지로 이동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919" y="2050857"/>
            <a:ext cx="109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로고 클릭 시 메인 화면으로 이동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8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530" b="5004"/>
          <a:stretch/>
        </p:blipFill>
        <p:spPr>
          <a:xfrm>
            <a:off x="587298" y="1293290"/>
            <a:ext cx="10031299" cy="4878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등록된 서버가 있는 경우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8737480" y="1798322"/>
            <a:ext cx="872511" cy="30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89516" y="2101362"/>
            <a:ext cx="283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서버 이름을 검색하고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엔터를</a:t>
            </a:r>
            <a:r>
              <a:rPr lang="ko-KR" altLang="en-US" sz="1200" dirty="0" smtClean="0">
                <a:solidFill>
                  <a:srgbClr val="FF0000"/>
                </a:solidFill>
              </a:rPr>
              <a:t> 누르면 참가하고 있는 서버 중 해당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검색어를</a:t>
            </a:r>
            <a:r>
              <a:rPr lang="ko-KR" altLang="en-US" sz="1200" dirty="0" smtClean="0">
                <a:solidFill>
                  <a:srgbClr val="FF0000"/>
                </a:solidFill>
              </a:rPr>
              <a:t> 포함한 서버를 보여줌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92736" y="5219283"/>
            <a:ext cx="238880" cy="24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3056" y="5341202"/>
            <a:ext cx="2837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별을 누르면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즐겨찾기에</a:t>
            </a:r>
            <a:r>
              <a:rPr lang="ko-KR" altLang="en-US" sz="1200" dirty="0" smtClean="0">
                <a:solidFill>
                  <a:srgbClr val="FF0000"/>
                </a:solidFill>
              </a:rPr>
              <a:t> 해당 서버가 등록되어 상단에 노출된다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노란색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즐겨찾기</a:t>
            </a:r>
            <a:r>
              <a:rPr lang="ko-KR" altLang="en-US" sz="1200" dirty="0" smtClean="0">
                <a:solidFill>
                  <a:srgbClr val="FF0000"/>
                </a:solidFill>
              </a:rPr>
              <a:t> 서버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흰색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일반 서버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9456" y="5232288"/>
            <a:ext cx="283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서버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카드 형태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클릭하면 해당 서버 페이지로 이동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29456" y="4122003"/>
            <a:ext cx="1330624" cy="109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61621" y="3520442"/>
            <a:ext cx="269360" cy="20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12423" y="3794762"/>
            <a:ext cx="2837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현재 서버의 참가자 인원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99421" y="3124202"/>
            <a:ext cx="269360" cy="24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1703" y="3413417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즐겨찾기</a:t>
            </a:r>
            <a:r>
              <a:rPr lang="ko-KR" altLang="en-US" sz="1200" dirty="0" smtClean="0">
                <a:solidFill>
                  <a:srgbClr val="FF0000"/>
                </a:solidFill>
              </a:rPr>
              <a:t> 슬라이드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 이전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97211" y="3124202"/>
            <a:ext cx="269360" cy="24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351203" y="3503945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즐겨찾기</a:t>
            </a:r>
            <a:r>
              <a:rPr lang="ko-KR" altLang="en-US" sz="1200" dirty="0" smtClean="0">
                <a:solidFill>
                  <a:srgbClr val="FF0000"/>
                </a:solidFill>
              </a:rPr>
              <a:t> 슬라이드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 다음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283" b="4885"/>
          <a:stretch/>
        </p:blipFill>
        <p:spPr>
          <a:xfrm>
            <a:off x="665141" y="1269023"/>
            <a:ext cx="8494099" cy="4053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서버 추가 페이지</a:t>
            </a:r>
            <a:endParaRPr lang="ko-KR" altLang="en-US" sz="3200" b="1" dirty="0"/>
          </a:p>
        </p:txBody>
      </p:sp>
      <p:sp>
        <p:nvSpPr>
          <p:cNvPr id="7" name="직사각형 6"/>
          <p:cNvSpPr/>
          <p:nvPr/>
        </p:nvSpPr>
        <p:spPr>
          <a:xfrm>
            <a:off x="4341614" y="2460843"/>
            <a:ext cx="1234442" cy="983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94225" y="2609088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서버 배경 이미지 크기를 편집하는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모달이</a:t>
            </a:r>
            <a:r>
              <a:rPr lang="ko-KR" altLang="en-US" sz="1200" dirty="0" smtClean="0">
                <a:solidFill>
                  <a:srgbClr val="FF0000"/>
                </a:solidFill>
              </a:rPr>
              <a:t> 나온다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4969" y="3777579"/>
            <a:ext cx="1234442" cy="31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76056" y="3777579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입력한 정보를 바탕으로 서버가 생성된다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0797" t="22852" r="30225" b="16980"/>
          <a:stretch/>
        </p:blipFill>
        <p:spPr>
          <a:xfrm>
            <a:off x="7559040" y="1011936"/>
            <a:ext cx="2499360" cy="217017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5394774" y="2383536"/>
            <a:ext cx="2164266" cy="554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574278" y="1011936"/>
            <a:ext cx="2441450" cy="1597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015728" y="2137677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파란색 테두리로 이미지 크기를 편집한다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91499" y="2582762"/>
            <a:ext cx="1234442" cy="31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17862" y="3002202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배경 이미지 편집을 완료한다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4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0701" b="6773"/>
          <a:stretch/>
        </p:blipFill>
        <p:spPr>
          <a:xfrm>
            <a:off x="587299" y="1409700"/>
            <a:ext cx="9159240" cy="425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서버 메뉴</a:t>
            </a:r>
            <a:endParaRPr lang="ko-KR" altLang="en-US" sz="3200" b="1" dirty="0"/>
          </a:p>
        </p:txBody>
      </p:sp>
      <p:sp>
        <p:nvSpPr>
          <p:cNvPr id="8" name="직사각형 7"/>
          <p:cNvSpPr/>
          <p:nvPr/>
        </p:nvSpPr>
        <p:spPr>
          <a:xfrm>
            <a:off x="5507474" y="2194143"/>
            <a:ext cx="245626" cy="21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53100" y="2084754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서버를 생성한 사람만 볼 수 있는 서버 편집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4759" y="3837354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채널 편집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채널 삭제가 들어있는 메뉴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46" y="3623577"/>
            <a:ext cx="245626" cy="21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19394" y="2194142"/>
            <a:ext cx="245626" cy="21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54377" y="2269419"/>
            <a:ext cx="16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뒤로가기</a:t>
            </a:r>
            <a:r>
              <a:rPr lang="ko-KR" altLang="en-US" sz="1200" dirty="0" smtClean="0">
                <a:solidFill>
                  <a:srgbClr val="FF0000"/>
                </a:solidFill>
              </a:rPr>
              <a:t>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8011" y="4199906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채널 카드를 클릭하면 해당 채널의 화상채팅방으로 들어간다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64060" y="2731085"/>
            <a:ext cx="2528480" cy="129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06134" y="2523777"/>
            <a:ext cx="192286" cy="195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98420" y="2474878"/>
            <a:ext cx="16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채널 생성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17479" y="4180171"/>
            <a:ext cx="192286" cy="195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98420" y="4274060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초대 링크를 생성하는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6807" t="46571" r="76737" b="18631"/>
          <a:stretch/>
        </p:blipFill>
        <p:spPr>
          <a:xfrm>
            <a:off x="2759676" y="4960142"/>
            <a:ext cx="1447801" cy="172212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2149408" y="4688239"/>
            <a:ext cx="908752" cy="80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88752" y="5172431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맴버</a:t>
            </a:r>
            <a:r>
              <a:rPr lang="ko-KR" altLang="en-US" sz="1200" dirty="0" smtClean="0">
                <a:solidFill>
                  <a:srgbClr val="FF0000"/>
                </a:solidFill>
              </a:rPr>
              <a:t> 프로필을 클릭하면 상세 프로필이 보인다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80181" y="5148190"/>
            <a:ext cx="614578" cy="588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45475" y="5212146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상대방 프로필을 클릭하면 친구 추가를 할 수 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23118" y="4425153"/>
            <a:ext cx="326289" cy="421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3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8674" b="4591"/>
          <a:stretch/>
        </p:blipFill>
        <p:spPr>
          <a:xfrm>
            <a:off x="1134318" y="958362"/>
            <a:ext cx="10019818" cy="488852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50507" y="2539972"/>
            <a:ext cx="1953121" cy="1381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0797" t="22852" r="30225" b="16980"/>
          <a:stretch/>
        </p:blipFill>
        <p:spPr>
          <a:xfrm>
            <a:off x="8367934" y="1091065"/>
            <a:ext cx="2499360" cy="217017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6743700" y="2462665"/>
            <a:ext cx="1624234" cy="728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383172" y="1091065"/>
            <a:ext cx="2441450" cy="1597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24622" y="2216806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파란색 테두리로 이미지 크기를 편집한다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000393" y="2661891"/>
            <a:ext cx="1234442" cy="31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626756" y="3081331"/>
            <a:ext cx="16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배경 이미지 편집을 완료한다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794" y="3498030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서버 배경 이미지 크기를 편집하는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모달이</a:t>
            </a:r>
            <a:r>
              <a:rPr lang="ko-KR" altLang="en-US" sz="1200" dirty="0" smtClean="0">
                <a:solidFill>
                  <a:srgbClr val="FF0000"/>
                </a:solidFill>
              </a:rPr>
              <a:t> 나온다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63308" y="4524923"/>
            <a:ext cx="1555286" cy="31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65239" y="4524923"/>
            <a:ext cx="16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입력한 정보를 바탕으로 서버가 수정된다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23890" y="2188481"/>
            <a:ext cx="219810" cy="31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74115" y="2043332"/>
            <a:ext cx="16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서버 삭제 버튼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2641" y="369198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서버 편집 페이지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6229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8" t="9097" r="56" b="6430"/>
          <a:stretch/>
        </p:blipFill>
        <p:spPr>
          <a:xfrm>
            <a:off x="770178" y="1531619"/>
            <a:ext cx="7672781" cy="3651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서버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초대 메뉴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3700272" y="4088475"/>
            <a:ext cx="1834896" cy="209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5168" y="4188767"/>
            <a:ext cx="1609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버튼을 클릭하고 서버에 가입되어 있지 않으면 서버에 참가한다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088" b="5225"/>
          <a:stretch/>
        </p:blipFill>
        <p:spPr>
          <a:xfrm>
            <a:off x="684015" y="1441826"/>
            <a:ext cx="7924800" cy="3819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299" y="499824"/>
            <a:ext cx="750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친구 페이지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3357372" y="1925568"/>
            <a:ext cx="1834896" cy="209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05100" y="1866900"/>
            <a:ext cx="368808" cy="163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44311" y="1463903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클릭하면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새창으로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친구페이지가 생성된다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08092" y="2649469"/>
            <a:ext cx="254508" cy="192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59674" y="2922489"/>
            <a:ext cx="187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가장 마지막 메시지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7534" y="4484589"/>
            <a:ext cx="18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오른쪽 버튼을 누르면 채팅을 보낼 수 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81471" y="4201373"/>
            <a:ext cx="2177391" cy="283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92268" y="1214650"/>
            <a:ext cx="187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친구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친구 목록과 상태메시지를 확인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채팅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참가하고 있는 채팅 목록을 확인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5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501</Words>
  <Application>Microsoft Office PowerPoint</Application>
  <PresentationFormat>와이드스크린</PresentationFormat>
  <Paragraphs>105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김수현</dc:creator>
  <cp:lastModifiedBy>SSAFY</cp:lastModifiedBy>
  <cp:revision>25</cp:revision>
  <dcterms:created xsi:type="dcterms:W3CDTF">2023-08-17T10:27:15Z</dcterms:created>
  <dcterms:modified xsi:type="dcterms:W3CDTF">2023-08-18T01:39:33Z</dcterms:modified>
</cp:coreProperties>
</file>